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75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58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Light Green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00857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271983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d2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https://sv.krazure.com/session-d2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버그를 줄여주고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퇴근시간을 앞당겨주는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Dev Ops! 100%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김은지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데이터 분석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파워 </a:t>
            </a:r>
            <a:r>
              <a:rPr lang="en-US" altLang="ko-KR" sz="1600" b="1" dirty="0">
                <a:latin typeface="Segoe UI Symbol" panose="020B0502040204020203" pitchFamily="34" charset="0"/>
              </a:rPr>
              <a:t>BI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어디까지 해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봤니</a:t>
            </a:r>
            <a:r>
              <a:rPr lang="en-US" altLang="ko-KR" sz="1600" b="1" dirty="0">
                <a:latin typeface="Segoe UI Symbol" panose="020B0502040204020203" pitchFamily="34" charset="0"/>
              </a:rPr>
              <a:t>? -</a:t>
            </a:r>
            <a:r>
              <a:rPr lang="ko-KR" altLang="en-US" sz="1600" b="1" dirty="0">
                <a:latin typeface="Segoe UI Symbol" panose="020B0502040204020203" pitchFamily="34" charset="0"/>
              </a:rPr>
              <a:t>송윤희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파워앱으로</a:t>
            </a:r>
            <a:r>
              <a:rPr lang="ko-KR" altLang="en-US" sz="1600" b="1" dirty="0">
                <a:latin typeface="Segoe UI Symbol" panose="020B0502040204020203" pitchFamily="34" charset="0"/>
              </a:rPr>
              <a:t> 온라인 강의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출췍</a:t>
            </a:r>
            <a:r>
              <a:rPr lang="ko-KR" altLang="en-US" sz="1600" b="1" dirty="0">
                <a:latin typeface="Segoe UI Symbol" panose="020B0502040204020203" pitchFamily="34" charset="0"/>
              </a:rPr>
              <a:t>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유정협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“</a:t>
            </a:r>
            <a:r>
              <a:rPr lang="ko-KR" altLang="en-US" sz="1600" b="1" dirty="0">
                <a:latin typeface="Segoe UI Symbol" panose="020B0502040204020203" pitchFamily="34" charset="0"/>
              </a:rPr>
              <a:t>너와 나의 연결 고리 </a:t>
            </a:r>
            <a:r>
              <a:rPr lang="en-US" altLang="ko-KR" sz="1600" b="1" dirty="0">
                <a:latin typeface="Segoe UI Symbol" panose="020B0502040204020203" pitchFamily="34" charset="0"/>
              </a:rPr>
              <a:t>~ </a:t>
            </a:r>
            <a:r>
              <a:rPr lang="ko-KR" altLang="en-US" sz="1600" b="1" dirty="0">
                <a:latin typeface="Segoe UI Symbol" panose="020B0502040204020203" pitchFamily="34" charset="0"/>
              </a:rPr>
              <a:t>우리는 대세 </a:t>
            </a:r>
            <a:r>
              <a:rPr lang="en-US" altLang="ko-KR" sz="1600" b="1" dirty="0">
                <a:latin typeface="Segoe UI Symbol" panose="020B0502040204020203" pitchFamily="34" charset="0"/>
              </a:rPr>
              <a:t>Microsoft Teams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일한다”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박은정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Azure App Service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사용해 빠르고 쉽게 서버 배포하기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노아론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9ED65-3227-44EA-9012-8036500E7011}"/>
              </a:ext>
            </a:extLst>
          </p:cNvPr>
          <p:cNvSpPr txBox="1"/>
          <p:nvPr/>
        </p:nvSpPr>
        <p:spPr>
          <a:xfrm>
            <a:off x="533384" y="1801330"/>
            <a:ext cx="257557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6E44008A-83A8-C444-A7FA-3C40A27B9E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945544-5A30-5045-B5A8-42778DB7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파워 앱과</a:t>
            </a:r>
            <a:br>
              <a:rPr lang="en-AU" altLang="ko-KR" dirty="0"/>
            </a:br>
            <a:r>
              <a:rPr lang="ko-KR" altLang="en-US" dirty="0"/>
              <a:t>안면 인식 서비스로</a:t>
            </a:r>
            <a:br>
              <a:rPr lang="en-AU" altLang="ko-KR" dirty="0"/>
            </a:br>
            <a:r>
              <a:rPr lang="ko-KR" altLang="en-US" dirty="0"/>
              <a:t>학교 온라인 출석체크 앱</a:t>
            </a:r>
            <a:br>
              <a:rPr lang="en-AU" altLang="ko-KR" dirty="0"/>
            </a:br>
            <a:r>
              <a:rPr lang="ko-KR" altLang="en-US" dirty="0"/>
              <a:t>만들기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9506F7-87AC-EB46-AF1A-D61AE8F9E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Serverless Korea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E0D6CA-4E05-C84E-AEB7-2E6350FEE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유정협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B65CF-919E-F146-B74A-2A3821B978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15:00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67DB150-AE5A-1144-BDBF-0FCD078621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/gav2020kr-modern-apps</a:t>
            </a:r>
          </a:p>
        </p:txBody>
      </p:sp>
      <p:pic>
        <p:nvPicPr>
          <p:cNvPr id="21" name="Picture Placeholder 2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66F38B0-369E-8843-A2FD-4822B00D2E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6567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544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파워 앱과 안면 인식 서비스로 학교 온라인 출석체크 앱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8</cp:revision>
  <dcterms:created xsi:type="dcterms:W3CDTF">2020-04-15T15:25:02Z</dcterms:created>
  <dcterms:modified xsi:type="dcterms:W3CDTF">2020-04-25T03:32:53Z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